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35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4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21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751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0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23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0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42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153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70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585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BC6232-8F41-43B0-9A6D-6617CAFC7C86}" type="datetimeFigureOut">
              <a:rPr lang="th-TH" smtClean="0"/>
              <a:t>26/09/66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ADDBB3-279E-4441-8F1C-B2939C48B4D9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2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67CC35-3510-BCCA-E336-65D77DF7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3838" y="3923225"/>
            <a:ext cx="10058400" cy="1143000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Miss.pensri</a:t>
            </a:r>
            <a:r>
              <a:rPr lang="en-US" dirty="0"/>
              <a:t> </a:t>
            </a:r>
            <a:r>
              <a:rPr lang="en-US" dirty="0" err="1"/>
              <a:t>kathinthip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D9302-515C-EB0B-4AD8-91EBCCE94E6E}"/>
              </a:ext>
            </a:extLst>
          </p:cNvPr>
          <p:cNvSpPr txBox="1"/>
          <p:nvPr/>
        </p:nvSpPr>
        <p:spPr>
          <a:xfrm>
            <a:off x="3900488" y="988163"/>
            <a:ext cx="61228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โลโก้ คืออะไร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E756BE-44DE-14EB-7751-829ED4594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6" b="5519"/>
          <a:stretch/>
        </p:blipFill>
        <p:spPr>
          <a:xfrm>
            <a:off x="10307951" y="-45720"/>
            <a:ext cx="1686189" cy="164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7F781D-3C67-545B-A496-88D1D6028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955" y="0"/>
            <a:ext cx="3014283" cy="68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7BD4D-275F-CDD2-EFB3-167912D32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FDA6B-23D3-3556-4D5C-97CE82C6EE18}"/>
              </a:ext>
            </a:extLst>
          </p:cNvPr>
          <p:cNvSpPr txBox="1"/>
          <p:nvPr/>
        </p:nvSpPr>
        <p:spPr>
          <a:xfrm>
            <a:off x="3057906" y="80510"/>
            <a:ext cx="6872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6.</a:t>
            </a:r>
            <a:r>
              <a:rPr lang="th-TH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จะปรากฎขนาดตามต้องการให้คลิกที่กรอบข้อความเพื่อลบออกทั้งหมด</a:t>
            </a:r>
            <a:endParaRPr lang="en-US" sz="24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5B7BE-EB95-B6A4-315A-2FB1293FC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103" y="542175"/>
            <a:ext cx="3226801" cy="281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F061D-45EB-FABA-665D-DE3A55020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59C57F-FEAE-AA4F-D394-0FF3B2A55FE3}"/>
              </a:ext>
            </a:extLst>
          </p:cNvPr>
          <p:cNvSpPr txBox="1"/>
          <p:nvPr/>
        </p:nvSpPr>
        <p:spPr>
          <a:xfrm>
            <a:off x="2734056" y="98798"/>
            <a:ext cx="677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7.</a:t>
            </a:r>
            <a:r>
              <a:rPr lang="th-TH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คลิกที่เมนู </a:t>
            </a:r>
            <a:r>
              <a:rPr lang="en-US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Insert</a:t>
            </a:r>
            <a:r>
              <a:rPr lang="th-TH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เลือก</a:t>
            </a:r>
            <a:r>
              <a:rPr lang="en-US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Shapes </a:t>
            </a:r>
            <a:r>
              <a:rPr lang="th-TH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ให้เลือกแบบ</a:t>
            </a:r>
            <a:r>
              <a:rPr lang="en-US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Circle: Hollow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DA6B6-5C2E-CA2C-07BE-ACFB06831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83" y="560463"/>
            <a:ext cx="2952601" cy="28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0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CB96B0-DB9B-E77C-4AE5-0249766AE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6C9F51-20BC-11CA-E623-EFB8C4AF2FBA}"/>
              </a:ext>
            </a:extLst>
          </p:cNvPr>
          <p:cNvSpPr txBox="1"/>
          <p:nvPr/>
        </p:nvSpPr>
        <p:spPr>
          <a:xfrm>
            <a:off x="3202686" y="162806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8.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กดแป้น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Shift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ค้างไว้แล้วลากวงกลม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0818AD-CA54-2C42-17F0-0D358CDF2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71" y="686026"/>
            <a:ext cx="3211935" cy="26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8CD84-BF2D-52A5-6F69-805138B81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F37574-A3F9-0B27-D30E-5E81E18994FB}"/>
              </a:ext>
            </a:extLst>
          </p:cNvPr>
          <p:cNvSpPr txBox="1"/>
          <p:nvPr/>
        </p:nvSpPr>
        <p:spPr>
          <a:xfrm>
            <a:off x="3211830" y="119092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9.</a:t>
            </a:r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คลิกที่เมนู</a:t>
            </a:r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Format </a:t>
            </a:r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กำหนดสีให้เป็น</a:t>
            </a:r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No Fill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897D9-A6FE-7FA3-88B0-AD265E280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17" y="851949"/>
            <a:ext cx="2922919" cy="25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E0D89-DC4D-57AF-5400-70F875E44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DED33-AF19-3D84-BCAF-EC3DC68A83CF}"/>
              </a:ext>
            </a:extLst>
          </p:cNvPr>
          <p:cNvSpPr txBox="1"/>
          <p:nvPr/>
        </p:nvSpPr>
        <p:spPr>
          <a:xfrm>
            <a:off x="3312414" y="71366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10.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จะปรากฎวงกลมดังภาพ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88295D-6F25-6E62-0C93-20F7E2FA3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62" t="8113" r="10970" b="8522"/>
          <a:stretch/>
        </p:blipFill>
        <p:spPr>
          <a:xfrm>
            <a:off x="4023360" y="594586"/>
            <a:ext cx="3401568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1ED9F8-2912-34A6-C74A-81A18D8A9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952F4E-C413-DFBB-6D9A-320FEC214212}"/>
              </a:ext>
            </a:extLst>
          </p:cNvPr>
          <p:cNvSpPr txBox="1"/>
          <p:nvPr/>
        </p:nvSpPr>
        <p:spPr>
          <a:xfrm>
            <a:off x="3504438" y="119092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11.</a:t>
            </a:r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คลิกเมาส์ข้างขวาบริเวณวงกลมเลือก</a:t>
            </a:r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Edit</a:t>
            </a:r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A3DD07-94D0-DA29-DE5E-B582AC9E8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16"/>
          <a:stretch/>
        </p:blipFill>
        <p:spPr>
          <a:xfrm>
            <a:off x="4271167" y="703867"/>
            <a:ext cx="3336641" cy="2725133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574E7216-1DF6-76A3-5FBB-3CEFC3C053D0}"/>
              </a:ext>
            </a:extLst>
          </p:cNvPr>
          <p:cNvSpPr/>
          <p:nvPr/>
        </p:nvSpPr>
        <p:spPr>
          <a:xfrm>
            <a:off x="7196328" y="1860693"/>
            <a:ext cx="411480" cy="4114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3 2.59259E-6 L -1.25E-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534FB-8769-03F3-6F06-0057BC917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D34473-3CBB-4473-6D60-4275B6860AB3}"/>
              </a:ext>
            </a:extLst>
          </p:cNvPr>
          <p:cNvSpPr txBox="1"/>
          <p:nvPr/>
        </p:nvSpPr>
        <p:spPr>
          <a:xfrm>
            <a:off x="2798064" y="0"/>
            <a:ext cx="6885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12.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พิมพ์ข้อความที่ต้องการ แล้วเลือก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Text Effects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เลือก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AA9442-5DCB-14AF-C038-943D99E18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077" y="523220"/>
            <a:ext cx="4705236" cy="29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724C2-D6A2-A13B-E41A-62112EAB8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A997F-AB4A-7B11-DB30-F073E9520FDF}"/>
              </a:ext>
            </a:extLst>
          </p:cNvPr>
          <p:cNvSpPr txBox="1"/>
          <p:nvPr/>
        </p:nvSpPr>
        <p:spPr>
          <a:xfrm>
            <a:off x="2779776" y="82296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13.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จะปรากฎดังภาพ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0D6D2-3705-630E-47BF-69F74ABA1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619" y="605516"/>
            <a:ext cx="3234149" cy="28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1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E7830B-BC39-6F80-817B-EC373BBD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4E59B-ECCF-C45A-0C85-79D63D52C1D9}"/>
              </a:ext>
            </a:extLst>
          </p:cNvPr>
          <p:cNvSpPr txBox="1"/>
          <p:nvPr/>
        </p:nvSpPr>
        <p:spPr>
          <a:xfrm>
            <a:off x="3048762" y="22302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14.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กำหนดขนาดตัวอักษรให้พอดี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997074-F693-1EC0-8D8F-F9FC261EE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127" y="640587"/>
            <a:ext cx="3330291" cy="278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A1CE64-01E0-5D73-AF34-2E6EC2BD7CD8}"/>
              </a:ext>
            </a:extLst>
          </p:cNvPr>
          <p:cNvSpPr txBox="1"/>
          <p:nvPr/>
        </p:nvSpPr>
        <p:spPr>
          <a:xfrm>
            <a:off x="3048762" y="8051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15.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คัดลอกวงกลมเพิ่มมาอีก 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รูป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C4223-476E-F969-B394-4DDBC75EF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98" y="701631"/>
            <a:ext cx="4441574" cy="2683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321B5-3009-45B9-FCA1-274E09FE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6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1E805F-CE79-82E2-D7AB-A581871E1529}"/>
              </a:ext>
            </a:extLst>
          </p:cNvPr>
          <p:cNvSpPr txBox="1"/>
          <p:nvPr/>
        </p:nvSpPr>
        <p:spPr>
          <a:xfrm>
            <a:off x="3370396" y="376576"/>
            <a:ext cx="545120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โลโก้ </a:t>
            </a:r>
            <a:r>
              <a:rPr lang="th-TH" sz="3200" b="1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คือ เครื่องหมาย ตรา หรือสัญลักษณ์ทางการค้า ที่ผ่านการออกแบบกราฟิกเพื่อสร้างเอกลักษณ์</a:t>
            </a:r>
            <a:r>
              <a:rPr lang="en-US" sz="3200" b="1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</a:t>
            </a:r>
            <a:r>
              <a:rPr lang="th-TH" sz="32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แก่สินค้า บริการและกิจการของตนเอง โดยการออกแบบจะต้องสอดคล้องกับผลิตภัณฑ์ มีเอกลักษณ์ และจดจำได้ง่าย</a:t>
            </a:r>
            <a:endParaRPr lang="en-US" sz="32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A67203-C016-0114-8695-3FB195251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40" y="3902102"/>
            <a:ext cx="2780920" cy="926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1A79E1-2600-B7C7-8827-5DC22EC70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355" y="509775"/>
            <a:ext cx="2780920" cy="63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7 -0.02084 L -0.27227 -0.020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56CA6-B6E4-AC2B-93EA-F143DE5EC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98B31-9DBF-C9BB-A394-FFB1139EE63D}"/>
              </a:ext>
            </a:extLst>
          </p:cNvPr>
          <p:cNvSpPr txBox="1"/>
          <p:nvPr/>
        </p:nvSpPr>
        <p:spPr>
          <a:xfrm>
            <a:off x="2919222" y="14987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16.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เปลี่ยนข้อความวงกลมใหม่  เป็น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Tel.0815866899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48170-3A4B-218E-7436-BD9CF9D61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054" y="673090"/>
            <a:ext cx="4641474" cy="26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07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D21BC4-CAE7-25C2-74C2-210D858E6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FC9FE-C0BE-D333-B639-7BC63BED8E7D}"/>
              </a:ext>
            </a:extLst>
          </p:cNvPr>
          <p:cNvSpPr txBox="1"/>
          <p:nvPr/>
        </p:nvSpPr>
        <p:spPr>
          <a:xfrm>
            <a:off x="2964942" y="64008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17.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เลือกรูปแบบเป็นเครื่องวงกลมหงาย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8E14CA-FB71-8E3D-8572-0B658E996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920"/>
          <a:stretch/>
        </p:blipFill>
        <p:spPr>
          <a:xfrm>
            <a:off x="3429000" y="587228"/>
            <a:ext cx="4226152" cy="275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64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2A77F6-6F1C-D567-FC5B-BF5D47122309}"/>
              </a:ext>
            </a:extLst>
          </p:cNvPr>
          <p:cNvSpPr txBox="1"/>
          <p:nvPr/>
        </p:nvSpPr>
        <p:spPr>
          <a:xfrm>
            <a:off x="3376422" y="118872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18.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เลือก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No Outline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CEA2A6-2F74-A5AA-F7AB-1735F89ED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20" y="642092"/>
            <a:ext cx="3726816" cy="2795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D0189-F0AF-96C6-4CDC-6A6E9CEF4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57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345439-48AE-6315-11CA-B03583DA7B0C}"/>
              </a:ext>
            </a:extLst>
          </p:cNvPr>
          <p:cNvSpPr txBox="1"/>
          <p:nvPr/>
        </p:nvSpPr>
        <p:spPr>
          <a:xfrm>
            <a:off x="3048762" y="13716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19.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ย้ายวงกลมมาซ้อนกันให้พอดี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7A9A3-DF7E-5905-58FC-D242A24D8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399" y="660380"/>
            <a:ext cx="2971953" cy="2749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FD143-4EA8-2B73-E602-82654B88B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7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D88007-A9A5-E93B-41F1-8FF869ADA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231FE-CDEA-27F9-08D3-6B669DCA5386}"/>
              </a:ext>
            </a:extLst>
          </p:cNvPr>
          <p:cNvSpPr txBox="1"/>
          <p:nvPr/>
        </p:nvSpPr>
        <p:spPr>
          <a:xfrm>
            <a:off x="2928366" y="14987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20.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แทรกรูปภาพประกอบที่เมนู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Insert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และเลือก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Pictures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672BBF-181E-3DEB-A658-5B11E8EBD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736" y="673090"/>
            <a:ext cx="3403775" cy="28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48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169DCB-3A62-2970-1686-38D6C8777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C5FFB-6E9E-07CA-47BE-43DD0A721FFE}"/>
              </a:ext>
            </a:extLst>
          </p:cNvPr>
          <p:cNvSpPr txBox="1"/>
          <p:nvPr/>
        </p:nvSpPr>
        <p:spPr>
          <a:xfrm>
            <a:off x="2855214" y="180647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21.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จัดรูปแบบตำแหน่งให้สวยงาม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7B3BE-EC12-028A-71E3-4A602E50B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857" y="703867"/>
            <a:ext cx="2833729" cy="26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8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0F6CD-50A5-E0BA-0D0B-B79F85591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23C55-FC9D-AAAF-C10F-8D3B27A13477}"/>
              </a:ext>
            </a:extLst>
          </p:cNvPr>
          <p:cNvSpPr txBox="1"/>
          <p:nvPr/>
        </p:nvSpPr>
        <p:spPr>
          <a:xfrm>
            <a:off x="3048762" y="153662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22. </a:t>
            </a:r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เติมสีกรอบโดยกำหนดที่</a:t>
            </a:r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Shape Fill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654CF1-BE70-67E3-F91F-66EE68F27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43" y="659723"/>
            <a:ext cx="2967829" cy="276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1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6DE1F4-1873-746A-22FF-089F6FEB6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E444B6-F84E-6CDC-A3F5-53DA2ACF1A70}"/>
              </a:ext>
            </a:extLst>
          </p:cNvPr>
          <p:cNvSpPr txBox="1"/>
          <p:nvPr/>
        </p:nvSpPr>
        <p:spPr>
          <a:xfrm>
            <a:off x="3120390" y="71366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23. 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คลิกที่ลูกศร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Shape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1150E-320D-16DA-63FF-76BC304F4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49" y="462109"/>
            <a:ext cx="3795279" cy="29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29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93ACE9-5826-2B8B-77A2-3F8B6C7DB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139ABC-9456-0BFF-975D-254587598F10}"/>
              </a:ext>
            </a:extLst>
          </p:cNvPr>
          <p:cNvSpPr txBox="1"/>
          <p:nvPr/>
        </p:nvSpPr>
        <p:spPr>
          <a:xfrm>
            <a:off x="3230118" y="14987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24. 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ปรากฎรูปแบบโลโก้ดังภาพ</a:t>
            </a:r>
            <a:endParaRPr lang="en-US" sz="28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88D41C-2D22-CF2F-2949-84D41F7B2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620" y="668134"/>
            <a:ext cx="3067208" cy="272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0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24048E-A59F-0751-1B0E-8F0EF5549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7CD77-8B8A-8166-1E02-7CE20C68D6D8}"/>
              </a:ext>
            </a:extLst>
          </p:cNvPr>
          <p:cNvSpPr txBox="1"/>
          <p:nvPr/>
        </p:nvSpPr>
        <p:spPr>
          <a:xfrm>
            <a:off x="3355848" y="685800"/>
            <a:ext cx="4361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นักศึกษาอย่าลืมทบทวนเพิ่มเติมนะคะ</a:t>
            </a:r>
            <a:endParaRPr lang="en-US" sz="44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FCAAA0-ED77-415B-3FD3-CCB8506E4D3E}"/>
              </a:ext>
            </a:extLst>
          </p:cNvPr>
          <p:cNvSpPr txBox="1"/>
          <p:nvPr/>
        </p:nvSpPr>
        <p:spPr>
          <a:xfrm>
            <a:off x="3193257" y="325109"/>
            <a:ext cx="7958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h-TH" sz="44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ประโยชน์</a:t>
            </a:r>
            <a:r>
              <a:rPr lang="th-TH" sz="48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ของโล</a:t>
            </a:r>
            <a:r>
              <a:rPr lang="th-TH" sz="44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โก้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EEF47-1E7C-B6D6-54BB-710FA2193B1A}"/>
              </a:ext>
            </a:extLst>
          </p:cNvPr>
          <p:cNvSpPr txBox="1"/>
          <p:nvPr/>
        </p:nvSpPr>
        <p:spPr>
          <a:xfrm>
            <a:off x="2455450" y="1214723"/>
            <a:ext cx="79581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ใช้สื่อสารได้ในระยะเวลาสั้นๆ เพราะจดจำและมองเห็นได้ง่ายกว่าข้อความ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ใช้พื้นที่น้อย สามารถย่อ-ขยายได้โดยไม่ต้องคำนึงว่าจะอ่านออกไหมเหมือนข้อความ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เป็นสื่อเชิงสากล สามารถเข้าใจได้แม้ไม่รู้ภาษา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กลุ่มลูกค้าจดจำได้ง่าย และเป็นเอกลักษณ์ของธุรกิจ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th-TH" sz="2400" b="0" i="0" dirty="0">
                <a:solidFill>
                  <a:schemeClr val="bg1"/>
                </a:solidFill>
                <a:effectLst/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การออกแบบจะส่งผลต่อภาพพจน์ของแบรนด์ ทำให้สื่อสารออกไปได้จากการออกแบบ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0C6BC0-E742-0D62-F010-7D9CE1944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0" t="9179" r="33171" b="8897"/>
          <a:stretch/>
        </p:blipFill>
        <p:spPr>
          <a:xfrm>
            <a:off x="10314433" y="155448"/>
            <a:ext cx="1536192" cy="1325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11C0E1-5711-4999-230D-480EE1F13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2" t="9179" r="93" b="8897"/>
          <a:stretch/>
        </p:blipFill>
        <p:spPr>
          <a:xfrm rot="20324149">
            <a:off x="307741" y="2753321"/>
            <a:ext cx="1654151" cy="1376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49D81-6DEA-4D4C-1A09-40C49C585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11" y="456612"/>
            <a:ext cx="2780920" cy="63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7 -0.02084 L -0.27227 -0.02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F1B57A-EDBC-BA93-F02B-539C7940A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37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BBC32-58AA-1AD2-7F2D-EB7DC4E91A0A}"/>
              </a:ext>
            </a:extLst>
          </p:cNvPr>
          <p:cNvSpPr txBox="1"/>
          <p:nvPr/>
        </p:nvSpPr>
        <p:spPr>
          <a:xfrm>
            <a:off x="4491990" y="729734"/>
            <a:ext cx="60944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สวัสดีค่ะ</a:t>
            </a:r>
            <a:endParaRPr lang="en-US" sz="80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24 -0.00764 L 0.41224 -0.007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434A9-919E-4728-C820-193AD7E7A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57" y="748139"/>
            <a:ext cx="2481928" cy="564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6E72B-2C20-0EE5-5CB9-1E9542E160DC}"/>
              </a:ext>
            </a:extLst>
          </p:cNvPr>
          <p:cNvSpPr txBox="1"/>
          <p:nvPr/>
        </p:nvSpPr>
        <p:spPr>
          <a:xfrm>
            <a:off x="3365977" y="766848"/>
            <a:ext cx="79581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th-TH" sz="66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มาออกแบบโลโก้กันเถอะ</a:t>
            </a:r>
            <a:endParaRPr lang="th-TH" sz="6600" b="0" i="0" dirty="0">
              <a:solidFill>
                <a:schemeClr val="bg1"/>
              </a:solidFill>
              <a:effectLst/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78CA1-A84A-754C-C742-AB2A33B99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62" y="1482945"/>
            <a:ext cx="2242585" cy="22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E4DE5-371C-4E04-7853-1C36FD304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314" y="555708"/>
            <a:ext cx="5319372" cy="2730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38829-A87F-25E4-044E-9559E46D2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372828"/>
            <a:ext cx="2905760" cy="66103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599412-CB8E-613A-31B3-C683FB9D130F}"/>
              </a:ext>
            </a:extLst>
          </p:cNvPr>
          <p:cNvSpPr txBox="1"/>
          <p:nvPr/>
        </p:nvSpPr>
        <p:spPr>
          <a:xfrm>
            <a:off x="3436314" y="105629"/>
            <a:ext cx="601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1. </a:t>
            </a:r>
            <a:r>
              <a:rPr lang="th-TH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เข้าสู่โปรแกรม</a:t>
            </a:r>
            <a:r>
              <a:rPr lang="en-US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Microsoft PowerPoint </a:t>
            </a:r>
            <a:r>
              <a:rPr lang="th-TH" sz="24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จะปรากฏหน้าต่าง ดังนี้</a:t>
            </a:r>
            <a:endParaRPr lang="en-US" sz="2400" dirty="0">
              <a:solidFill>
                <a:schemeClr val="bg1"/>
              </a:solidFill>
              <a:latin typeface="_Layiji MaHaNiYom V 1.2" panose="02000000000000000000" pitchFamily="2" charset="0"/>
              <a:cs typeface="_Layiji MaHaNiYom V 1.2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4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DD6558-FDC5-5903-8C4F-C50FC2D83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28" y="267258"/>
            <a:ext cx="2897125" cy="6590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91309A-0AFA-7B96-7FEA-1BA42B22B685}"/>
              </a:ext>
            </a:extLst>
          </p:cNvPr>
          <p:cNvSpPr txBox="1"/>
          <p:nvPr/>
        </p:nvSpPr>
        <p:spPr>
          <a:xfrm>
            <a:off x="2898648" y="267258"/>
            <a:ext cx="7328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2.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คลิกที่เมนู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Design 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แล้วคลิกที่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Slide Size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22B544-0B9B-51D8-D11C-A49A12DF6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536" y="932530"/>
            <a:ext cx="6976792" cy="729822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211E0204-DC40-4F86-4A3C-B391DE75BCCC}"/>
              </a:ext>
            </a:extLst>
          </p:cNvPr>
          <p:cNvSpPr/>
          <p:nvPr/>
        </p:nvSpPr>
        <p:spPr>
          <a:xfrm>
            <a:off x="8741664" y="2699178"/>
            <a:ext cx="374904" cy="72982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04 L -0.00273 -0.1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661A4D-699E-7DCF-377C-EF3B17EF9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11480"/>
            <a:ext cx="2833729" cy="6446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90826-CE99-1ECF-B670-BFC228FACD18}"/>
              </a:ext>
            </a:extLst>
          </p:cNvPr>
          <p:cNvSpPr txBox="1"/>
          <p:nvPr/>
        </p:nvSpPr>
        <p:spPr>
          <a:xfrm>
            <a:off x="2898648" y="267258"/>
            <a:ext cx="7328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3.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เลือก 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Custom Slide Size….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D75262-3205-3C4C-6C1D-39D7B9A88E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3"/>
          <a:stretch/>
        </p:blipFill>
        <p:spPr>
          <a:xfrm>
            <a:off x="4636008" y="790478"/>
            <a:ext cx="2148840" cy="255635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5834BC9B-B54B-2408-0446-E320941DDDB2}"/>
              </a:ext>
            </a:extLst>
          </p:cNvPr>
          <p:cNvSpPr/>
          <p:nvPr/>
        </p:nvSpPr>
        <p:spPr>
          <a:xfrm>
            <a:off x="6896065" y="2935351"/>
            <a:ext cx="411480" cy="4114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3 -3.7037E-7 L -1.875E-6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6D218B-FB57-81F4-DF3F-44D591492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11480"/>
            <a:ext cx="2833729" cy="6446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DBE0C-6670-A66B-9FA2-EF3F248180D0}"/>
              </a:ext>
            </a:extLst>
          </p:cNvPr>
          <p:cNvSpPr txBox="1"/>
          <p:nvPr/>
        </p:nvSpPr>
        <p:spPr>
          <a:xfrm>
            <a:off x="2987040" y="299966"/>
            <a:ext cx="6217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4.</a:t>
            </a:r>
            <a:r>
              <a:rPr lang="th-TH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กำหนดขนาดตามต้องการ แล้วคลิกปุ่ม </a:t>
            </a:r>
            <a:r>
              <a:rPr lang="en-US" sz="32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AF12D-A179-AAD5-707A-D3D007BDC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555" y="884740"/>
            <a:ext cx="3445213" cy="23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9FC88-C91A-869B-6452-942FB915B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249" y="753685"/>
            <a:ext cx="3672707" cy="24649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E314DF-9DBD-1DDA-37AC-DC4F1B15A973}"/>
              </a:ext>
            </a:extLst>
          </p:cNvPr>
          <p:cNvSpPr txBox="1"/>
          <p:nvPr/>
        </p:nvSpPr>
        <p:spPr>
          <a:xfrm>
            <a:off x="3431286" y="241970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5.</a:t>
            </a:r>
            <a:r>
              <a:rPr lang="th-TH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เลือกแบบ </a:t>
            </a:r>
            <a:r>
              <a:rPr lang="en-US" sz="2800" dirty="0">
                <a:solidFill>
                  <a:schemeClr val="bg1"/>
                </a:solidFill>
                <a:latin typeface="_Layiji MaHaNiYom V 1.2" panose="02000000000000000000" pitchFamily="2" charset="0"/>
                <a:cs typeface="_Layiji MaHaNiYom V 1.2" panose="02000000000000000000" pitchFamily="2" charset="0"/>
              </a:rPr>
              <a:t> Ensure Fit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EA2982-2CAA-30A9-8838-9CC79E84F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411480"/>
            <a:ext cx="2833729" cy="6446520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9030FFF5-68E4-088F-45C5-F36D4277F90D}"/>
              </a:ext>
            </a:extLst>
          </p:cNvPr>
          <p:cNvSpPr/>
          <p:nvPr/>
        </p:nvSpPr>
        <p:spPr>
          <a:xfrm>
            <a:off x="7342632" y="1783080"/>
            <a:ext cx="411480" cy="4114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72 -4.81481E-6 L -3.54167E-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361</Words>
  <Application>Microsoft Office PowerPoint</Application>
  <PresentationFormat>Widescreen</PresentationFormat>
  <Paragraphs>36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_Layiji MaHaNiYom V 1.2</vt:lpstr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A. Pensri Kathintip</cp:lastModifiedBy>
  <cp:revision>47</cp:revision>
  <dcterms:created xsi:type="dcterms:W3CDTF">2023-09-26T12:19:16Z</dcterms:created>
  <dcterms:modified xsi:type="dcterms:W3CDTF">2023-09-26T17:12:55Z</dcterms:modified>
</cp:coreProperties>
</file>